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61" y="1190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14/7/2021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14/7/2021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14/7/2021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14/7/2021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14/7/2021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14/7/2021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14/7/2021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14/7/2021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14/7/2021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14/7/2021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14/7/2021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Epanserver02\espa_14-20\26_ΔΡΑΣΕΙΣ_ΕΝΙΣΧΥΣΗΣ_ΠΡΟΒΟΛΗ\1_ΔΡΑΣΕΙΣ_4_ΟΚΤΩΒΡΙΟΣ_2016\ΥΠΟΧΡΕΩΣΕΙΣ_ΔΗΜΟΣΙΟΤΗΤΑΣ_ΜΜΕ\NEA_ΟΝΟΜΑΣΙΑ_ΥΠΟΥΡΓΕΙΟΥ\MMEGR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50" y="-25400"/>
            <a:ext cx="10680700" cy="1517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dirty="0" err="1" smtClean="0"/>
              <a:t>Kλικ</a:t>
            </a:r>
            <a:r>
              <a:rPr lang="el-GR" dirty="0" smtClean="0"/>
              <a:t> για επεξεργασία του τίτλου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14/7/2021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738188" y="3083688"/>
            <a:ext cx="91450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επιχείρηση </a:t>
            </a:r>
            <a:r>
              <a:rPr lang="el-GR" sz="1200" b="1" dirty="0" smtClean="0"/>
              <a:t>ΝΙΚΟΛΑΟΣ </a:t>
            </a:r>
            <a:r>
              <a:rPr lang="el-GR" sz="1200" b="1" dirty="0" smtClean="0"/>
              <a:t>ΣΚΙΑΔΟΠΟΥΛΟΣ ΑΕ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που εδρεύει στην περιφέρεια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Ιονίων Νήσων εντάχθηκε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Δράση «Αναβάθμιση πολύ μικρών &amp; μικρών επιχειρήσεων για την ανάπτυξη των ικανοτήτων τους στις νέες αγορές» προϋπολογισμού 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310 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δράση έχει ως στόχο την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βελτίωση της ποιότητας των προσφερόμενων προϊόντων και υπηρεσιών ή τη δημιουργία νέων προϊόντων/υπηρεσιών τα οποία θα καλύπτουν συγκεκριμένες ανάγκες της αγοράς. Επίσης, τα επενδυτικά σχέδια δύνανται να στοχεύουν στην μείωση του κόστους ή την αύξηση της αποτελεσματικότητας των λειτουργικών και παραγωγικών διαδικασιών και αφορά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όλες τις περιφέρειες της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χώρας.</a:t>
            </a:r>
          </a:p>
          <a:p>
            <a:pPr algn="just"/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συνολικός προϋπολογισμός της επένδυσης είναι </a:t>
            </a:r>
            <a:r>
              <a:rPr lang="en-US" sz="1200" b="1" dirty="0" smtClean="0"/>
              <a:t>107.822,24</a:t>
            </a:r>
            <a:r>
              <a:rPr lang="en-US" sz="1200" dirty="0" smtClean="0"/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εκ των οποίων η δημόσια δαπάνη ανέρχεται σε </a:t>
            </a:r>
            <a:r>
              <a:rPr lang="en-US" sz="1200" b="1" dirty="0" smtClean="0"/>
              <a:t>55.006,89</a:t>
            </a:r>
            <a:r>
              <a:rPr lang="el-GR" sz="1200" dirty="0" smtClean="0"/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702184" y="5184998"/>
            <a:ext cx="9217024" cy="6140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Κτίρια, εγκαταστάσεις και περιβάλλων χώρος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 – Εξοπλισμός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Άυλες Δαπάνες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Μισθολογικό κόστος εργαζομένων (υφιστάμενο ή/και νέο προσωπικό)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επέκταση 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εξασφάλιση 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παραγωγικότητας  &amp; 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η οποία λειτουργεί σε έναν νευραλγικό τομέα της ελληνικής οικονομίας, αποφέροντας οφέλη στην ανταγωνιστικότητα της χώρας κ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αθώς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και στην τοπική οικονομία και στην αγορά στην οποία εδρεύει. </a:t>
            </a:r>
          </a:p>
          <a:p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177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Θέμα του Office</vt:lpstr>
      <vt:lpstr>Slide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Kostas</cp:lastModifiedBy>
  <cp:revision>35</cp:revision>
  <dcterms:created xsi:type="dcterms:W3CDTF">2018-02-13T12:16:57Z</dcterms:created>
  <dcterms:modified xsi:type="dcterms:W3CDTF">2021-07-14T11:22:52Z</dcterms:modified>
</cp:coreProperties>
</file>