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1" y="119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b="1" dirty="0" smtClean="0"/>
              <a:t>ΝΙΚΟΛΑΟΣ </a:t>
            </a:r>
            <a:r>
              <a:rPr lang="el-GR" sz="1200" b="1" dirty="0" smtClean="0"/>
              <a:t>ΣΚΙΑΔΟΠΟΥΛΟΣ ΑΕ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Ιονίων Νήσων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n-US" sz="1200" b="1" dirty="0" smtClean="0"/>
              <a:t>107.822,24</a:t>
            </a:r>
            <a:r>
              <a:rPr lang="en-US" sz="1200" dirty="0" smtClean="0"/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n-US" sz="1200" b="1" dirty="0" smtClean="0"/>
              <a:t>55.006,89</a:t>
            </a:r>
            <a:r>
              <a:rPr lang="el-GR" sz="1200" dirty="0" smtClean="0"/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177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Kostas</cp:lastModifiedBy>
  <cp:revision>35</cp:revision>
  <dcterms:created xsi:type="dcterms:W3CDTF">2018-02-13T12:16:57Z</dcterms:created>
  <dcterms:modified xsi:type="dcterms:W3CDTF">2021-07-14T11:22:52Z</dcterms:modified>
</cp:coreProperties>
</file>